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59" r:id="rId5"/>
    <p:sldId id="261" r:id="rId6"/>
    <p:sldId id="262"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26"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AAC1E073-24C4-468D-83B1-66A5A4928FC9}" type="datetimeFigureOut">
              <a:rPr lang="es-CO" smtClean="0"/>
              <a:t>19/01/2018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977F55F-15B5-4730-A023-AE64ACDC074A}" type="slidenum">
              <a:rPr lang="es-CO" smtClean="0"/>
              <a:t>‹Nº›</a:t>
            </a:fld>
            <a:endParaRPr lang="es-CO"/>
          </a:p>
        </p:txBody>
      </p:sp>
    </p:spTree>
    <p:extLst>
      <p:ext uri="{BB962C8B-B14F-4D97-AF65-F5344CB8AC3E}">
        <p14:creationId xmlns:p14="http://schemas.microsoft.com/office/powerpoint/2010/main" val="2105421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AAC1E073-24C4-468D-83B1-66A5A4928FC9}" type="datetimeFigureOut">
              <a:rPr lang="es-CO" smtClean="0"/>
              <a:t>19/01/2018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977F55F-15B5-4730-A023-AE64ACDC074A}" type="slidenum">
              <a:rPr lang="es-CO" smtClean="0"/>
              <a:t>‹Nº›</a:t>
            </a:fld>
            <a:endParaRPr lang="es-CO"/>
          </a:p>
        </p:txBody>
      </p:sp>
    </p:spTree>
    <p:extLst>
      <p:ext uri="{BB962C8B-B14F-4D97-AF65-F5344CB8AC3E}">
        <p14:creationId xmlns:p14="http://schemas.microsoft.com/office/powerpoint/2010/main" val="1935856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AAC1E073-24C4-468D-83B1-66A5A4928FC9}" type="datetimeFigureOut">
              <a:rPr lang="es-CO" smtClean="0"/>
              <a:t>19/01/2018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977F55F-15B5-4730-A023-AE64ACDC074A}" type="slidenum">
              <a:rPr lang="es-CO" smtClean="0"/>
              <a:t>‹Nº›</a:t>
            </a:fld>
            <a:endParaRPr lang="es-CO"/>
          </a:p>
        </p:txBody>
      </p:sp>
    </p:spTree>
    <p:extLst>
      <p:ext uri="{BB962C8B-B14F-4D97-AF65-F5344CB8AC3E}">
        <p14:creationId xmlns:p14="http://schemas.microsoft.com/office/powerpoint/2010/main" val="544275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AAC1E073-24C4-468D-83B1-66A5A4928FC9}" type="datetimeFigureOut">
              <a:rPr lang="es-CO" smtClean="0"/>
              <a:t>19/01/2018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977F55F-15B5-4730-A023-AE64ACDC074A}" type="slidenum">
              <a:rPr lang="es-CO" smtClean="0"/>
              <a:t>‹Nº›</a:t>
            </a:fld>
            <a:endParaRPr lang="es-CO"/>
          </a:p>
        </p:txBody>
      </p:sp>
    </p:spTree>
    <p:extLst>
      <p:ext uri="{BB962C8B-B14F-4D97-AF65-F5344CB8AC3E}">
        <p14:creationId xmlns:p14="http://schemas.microsoft.com/office/powerpoint/2010/main" val="4169141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AC1E073-24C4-468D-83B1-66A5A4928FC9}" type="datetimeFigureOut">
              <a:rPr lang="es-CO" smtClean="0"/>
              <a:t>19/01/2018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977F55F-15B5-4730-A023-AE64ACDC074A}" type="slidenum">
              <a:rPr lang="es-CO" smtClean="0"/>
              <a:t>‹Nº›</a:t>
            </a:fld>
            <a:endParaRPr lang="es-CO"/>
          </a:p>
        </p:txBody>
      </p:sp>
    </p:spTree>
    <p:extLst>
      <p:ext uri="{BB962C8B-B14F-4D97-AF65-F5344CB8AC3E}">
        <p14:creationId xmlns:p14="http://schemas.microsoft.com/office/powerpoint/2010/main" val="3069156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AAC1E073-24C4-468D-83B1-66A5A4928FC9}" type="datetimeFigureOut">
              <a:rPr lang="es-CO" smtClean="0"/>
              <a:t>19/01/2018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0977F55F-15B5-4730-A023-AE64ACDC074A}" type="slidenum">
              <a:rPr lang="es-CO" smtClean="0"/>
              <a:t>‹Nº›</a:t>
            </a:fld>
            <a:endParaRPr lang="es-CO"/>
          </a:p>
        </p:txBody>
      </p:sp>
    </p:spTree>
    <p:extLst>
      <p:ext uri="{BB962C8B-B14F-4D97-AF65-F5344CB8AC3E}">
        <p14:creationId xmlns:p14="http://schemas.microsoft.com/office/powerpoint/2010/main" val="2164007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AAC1E073-24C4-468D-83B1-66A5A4928FC9}" type="datetimeFigureOut">
              <a:rPr lang="es-CO" smtClean="0"/>
              <a:t>19/01/2018</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0977F55F-15B5-4730-A023-AE64ACDC074A}" type="slidenum">
              <a:rPr lang="es-CO" smtClean="0"/>
              <a:t>‹Nº›</a:t>
            </a:fld>
            <a:endParaRPr lang="es-CO"/>
          </a:p>
        </p:txBody>
      </p:sp>
    </p:spTree>
    <p:extLst>
      <p:ext uri="{BB962C8B-B14F-4D97-AF65-F5344CB8AC3E}">
        <p14:creationId xmlns:p14="http://schemas.microsoft.com/office/powerpoint/2010/main" val="353960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AAC1E073-24C4-468D-83B1-66A5A4928FC9}" type="datetimeFigureOut">
              <a:rPr lang="es-CO" smtClean="0"/>
              <a:t>19/01/2018</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0977F55F-15B5-4730-A023-AE64ACDC074A}" type="slidenum">
              <a:rPr lang="es-CO" smtClean="0"/>
              <a:t>‹Nº›</a:t>
            </a:fld>
            <a:endParaRPr lang="es-CO"/>
          </a:p>
        </p:txBody>
      </p:sp>
    </p:spTree>
    <p:extLst>
      <p:ext uri="{BB962C8B-B14F-4D97-AF65-F5344CB8AC3E}">
        <p14:creationId xmlns:p14="http://schemas.microsoft.com/office/powerpoint/2010/main" val="2732587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AC1E073-24C4-468D-83B1-66A5A4928FC9}" type="datetimeFigureOut">
              <a:rPr lang="es-CO" smtClean="0"/>
              <a:t>19/01/2018</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0977F55F-15B5-4730-A023-AE64ACDC074A}" type="slidenum">
              <a:rPr lang="es-CO" smtClean="0"/>
              <a:t>‹Nº›</a:t>
            </a:fld>
            <a:endParaRPr lang="es-CO"/>
          </a:p>
        </p:txBody>
      </p:sp>
    </p:spTree>
    <p:extLst>
      <p:ext uri="{BB962C8B-B14F-4D97-AF65-F5344CB8AC3E}">
        <p14:creationId xmlns:p14="http://schemas.microsoft.com/office/powerpoint/2010/main" val="2116240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AC1E073-24C4-468D-83B1-66A5A4928FC9}" type="datetimeFigureOut">
              <a:rPr lang="es-CO" smtClean="0"/>
              <a:t>19/01/2018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0977F55F-15B5-4730-A023-AE64ACDC074A}" type="slidenum">
              <a:rPr lang="es-CO" smtClean="0"/>
              <a:t>‹Nº›</a:t>
            </a:fld>
            <a:endParaRPr lang="es-CO"/>
          </a:p>
        </p:txBody>
      </p:sp>
    </p:spTree>
    <p:extLst>
      <p:ext uri="{BB962C8B-B14F-4D97-AF65-F5344CB8AC3E}">
        <p14:creationId xmlns:p14="http://schemas.microsoft.com/office/powerpoint/2010/main" val="44138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AC1E073-24C4-468D-83B1-66A5A4928FC9}" type="datetimeFigureOut">
              <a:rPr lang="es-CO" smtClean="0"/>
              <a:t>19/01/2018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0977F55F-15B5-4730-A023-AE64ACDC074A}" type="slidenum">
              <a:rPr lang="es-CO" smtClean="0"/>
              <a:t>‹Nº›</a:t>
            </a:fld>
            <a:endParaRPr lang="es-CO"/>
          </a:p>
        </p:txBody>
      </p:sp>
    </p:spTree>
    <p:extLst>
      <p:ext uri="{BB962C8B-B14F-4D97-AF65-F5344CB8AC3E}">
        <p14:creationId xmlns:p14="http://schemas.microsoft.com/office/powerpoint/2010/main" val="4010430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C1E073-24C4-468D-83B1-66A5A4928FC9}" type="datetimeFigureOut">
              <a:rPr lang="es-CO" smtClean="0"/>
              <a:t>19/01/2018</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77F55F-15B5-4730-A023-AE64ACDC074A}" type="slidenum">
              <a:rPr lang="es-CO" smtClean="0"/>
              <a:t>‹Nº›</a:t>
            </a:fld>
            <a:endParaRPr lang="es-CO"/>
          </a:p>
        </p:txBody>
      </p:sp>
    </p:spTree>
    <p:extLst>
      <p:ext uri="{BB962C8B-B14F-4D97-AF65-F5344CB8AC3E}">
        <p14:creationId xmlns:p14="http://schemas.microsoft.com/office/powerpoint/2010/main" val="2798012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2.xml"/><Relationship Id="rId5" Type="http://schemas.openxmlformats.org/officeDocument/2006/relationships/slide" Target="slide6.xml"/><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CASO EDL – NUEVO SISTEMA TIPO</a:t>
            </a:r>
            <a:endParaRPr lang="es-CO" dirty="0"/>
          </a:p>
        </p:txBody>
      </p:sp>
      <p:sp>
        <p:nvSpPr>
          <p:cNvPr id="3" name="2 Marcador de contenido"/>
          <p:cNvSpPr>
            <a:spLocks noGrp="1"/>
          </p:cNvSpPr>
          <p:nvPr>
            <p:ph idx="1"/>
          </p:nvPr>
        </p:nvSpPr>
        <p:spPr>
          <a:xfrm>
            <a:off x="251520" y="1196752"/>
            <a:ext cx="8568952" cy="4958011"/>
          </a:xfrm>
        </p:spPr>
        <p:txBody>
          <a:bodyPr>
            <a:normAutofit fontScale="55000" lnSpcReduction="20000"/>
          </a:bodyPr>
          <a:lstStyle/>
          <a:p>
            <a:pPr marL="0" indent="0" algn="just">
              <a:buNone/>
            </a:pPr>
            <a:r>
              <a:rPr lang="es-CO" dirty="0" smtClean="0">
                <a:ea typeface="Calibri"/>
                <a:cs typeface="Times New Roman"/>
              </a:rPr>
              <a:t/>
            </a:r>
            <a:br>
              <a:rPr lang="es-CO" dirty="0" smtClean="0">
                <a:ea typeface="Calibri"/>
                <a:cs typeface="Times New Roman"/>
              </a:rPr>
            </a:br>
            <a:r>
              <a:rPr lang="es-CO" dirty="0" smtClean="0">
                <a:ea typeface="Calibri"/>
                <a:cs typeface="Times New Roman"/>
              </a:rPr>
              <a:t> </a:t>
            </a:r>
            <a:br>
              <a:rPr lang="es-CO" dirty="0" smtClean="0">
                <a:ea typeface="Calibri"/>
                <a:cs typeface="Times New Roman"/>
              </a:rPr>
            </a:br>
            <a:r>
              <a:rPr lang="es-CO" dirty="0" smtClean="0">
                <a:ea typeface="Calibri"/>
                <a:cs typeface="Times New Roman"/>
              </a:rPr>
              <a:t>El servidor de carrera administrativa Pablo Pérez, quien ostenta titularidad del empleo profesional especializado Grado 15, código 2028, concertó sus compromisos el 10 de febrero de 2017 para el periodo de evaluación respectivo.</a:t>
            </a:r>
          </a:p>
          <a:p>
            <a:pPr marL="0" indent="0" algn="just">
              <a:buNone/>
            </a:pPr>
            <a:r>
              <a:rPr lang="es-CO" dirty="0" smtClean="0">
                <a:ea typeface="Calibri"/>
                <a:cs typeface="Times New Roman"/>
              </a:rPr>
              <a:t> </a:t>
            </a:r>
            <a:br>
              <a:rPr lang="es-CO" dirty="0" smtClean="0">
                <a:ea typeface="Calibri"/>
                <a:cs typeface="Times New Roman"/>
              </a:rPr>
            </a:br>
            <a:r>
              <a:rPr lang="es-CO" dirty="0" smtClean="0">
                <a:ea typeface="Calibri"/>
                <a:cs typeface="Times New Roman"/>
              </a:rPr>
              <a:t>El 15 de mayo de 2017, Martha Agudelo, la jefe inmediata de Pablo Pérez, se retiró de la entidad, tomando posesión el señor Fernando Ardila como nuevo evaluador, el 30 de mayo de la misma anualidad.</a:t>
            </a:r>
          </a:p>
          <a:p>
            <a:pPr marL="0" indent="0" algn="just">
              <a:buNone/>
            </a:pPr>
            <a:r>
              <a:rPr lang="es-CO" dirty="0" smtClean="0">
                <a:ea typeface="Calibri"/>
                <a:cs typeface="Times New Roman"/>
              </a:rPr>
              <a:t> </a:t>
            </a:r>
            <a:br>
              <a:rPr lang="es-CO" dirty="0" smtClean="0">
                <a:ea typeface="Calibri"/>
                <a:cs typeface="Times New Roman"/>
              </a:rPr>
            </a:br>
            <a:r>
              <a:rPr lang="es-CO" dirty="0" smtClean="0">
                <a:ea typeface="Calibri"/>
                <a:cs typeface="Times New Roman"/>
              </a:rPr>
              <a:t>El señor Pérez, al finalizar el semestre de evaluación, alcanzó un porcentaje de avance del 70% frente a lo planeado.</a:t>
            </a:r>
          </a:p>
          <a:p>
            <a:pPr marL="0" indent="0" algn="just">
              <a:buNone/>
            </a:pPr>
            <a:r>
              <a:rPr lang="es-CO" dirty="0" smtClean="0">
                <a:ea typeface="Calibri"/>
                <a:cs typeface="Times New Roman"/>
              </a:rPr>
              <a:t> </a:t>
            </a:r>
            <a:br>
              <a:rPr lang="es-CO" dirty="0" smtClean="0">
                <a:ea typeface="Calibri"/>
                <a:cs typeface="Times New Roman"/>
              </a:rPr>
            </a:br>
            <a:r>
              <a:rPr lang="es-CO" dirty="0" smtClean="0">
                <a:ea typeface="Calibri"/>
                <a:cs typeface="Times New Roman"/>
              </a:rPr>
              <a:t>El Señor Ardila, con ocasión al tercer seguimiento trimestral, evidenció que Pablo Pérez no alcanzó la meta propuesta para ese trimestre, según lo concertado; razón por la cual solicitó la evaluación extraordinaria del evaluado; la cual se llevó a cabo el 15 de noviembre de 2017, con un resultado de 68%.</a:t>
            </a:r>
          </a:p>
          <a:p>
            <a:pPr marL="0" indent="0" algn="just">
              <a:buNone/>
            </a:pPr>
            <a:r>
              <a:rPr lang="es-CO" dirty="0" smtClean="0">
                <a:ea typeface="Calibri"/>
                <a:cs typeface="Times New Roman"/>
              </a:rPr>
              <a:t> </a:t>
            </a:r>
            <a:br>
              <a:rPr lang="es-CO" dirty="0" smtClean="0">
                <a:ea typeface="Calibri"/>
                <a:cs typeface="Times New Roman"/>
              </a:rPr>
            </a:br>
            <a:r>
              <a:rPr lang="es-CO" dirty="0" smtClean="0">
                <a:ea typeface="Calibri"/>
                <a:cs typeface="Times New Roman"/>
              </a:rPr>
              <a:t>Posterior a ello, el señor Ardila emite la calificación del señor Pérez a 31 de enero de 2018, con un resultado del 95%.</a:t>
            </a:r>
            <a:endParaRPr lang="es-CO" dirty="0"/>
          </a:p>
        </p:txBody>
      </p:sp>
    </p:spTree>
    <p:extLst>
      <p:ext uri="{BB962C8B-B14F-4D97-AF65-F5344CB8AC3E}">
        <p14:creationId xmlns:p14="http://schemas.microsoft.com/office/powerpoint/2010/main" val="1091251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u="sng" dirty="0" smtClean="0">
                <a:ea typeface="Calibri"/>
                <a:cs typeface="Times New Roman"/>
              </a:rPr>
              <a:t>PREGUNTAS</a:t>
            </a:r>
            <a:endParaRPr lang="es-CO" dirty="0"/>
          </a:p>
        </p:txBody>
      </p:sp>
      <p:sp>
        <p:nvSpPr>
          <p:cNvPr id="3" name="2 Marcador de contenido"/>
          <p:cNvSpPr>
            <a:spLocks noGrp="1"/>
          </p:cNvSpPr>
          <p:nvPr>
            <p:ph idx="1"/>
          </p:nvPr>
        </p:nvSpPr>
        <p:spPr/>
        <p:txBody>
          <a:bodyPr>
            <a:normAutofit lnSpcReduction="10000"/>
          </a:bodyPr>
          <a:lstStyle/>
          <a:p>
            <a:r>
              <a:rPr lang="es-CO" dirty="0" smtClean="0">
                <a:ea typeface="Calibri"/>
                <a:cs typeface="Times New Roman"/>
                <a:hlinkClick r:id="rId2" action="ppaction://hlinksldjump"/>
              </a:rPr>
              <a:t>¿Cuáles tipos de evaluación se practicarían y en qué periodos?</a:t>
            </a:r>
            <a:endParaRPr lang="es-CO" dirty="0" smtClean="0">
              <a:ea typeface="Calibri"/>
              <a:cs typeface="Times New Roman"/>
            </a:endParaRPr>
          </a:p>
          <a:p>
            <a:r>
              <a:rPr lang="es-CO" dirty="0" smtClean="0">
                <a:ea typeface="Calibri"/>
                <a:cs typeface="Times New Roman"/>
                <a:hlinkClick r:id="rId3" action="ppaction://hlinksldjump"/>
              </a:rPr>
              <a:t>¿Qué formatos utilizaría para las evaluaciones dentro de la anualidad?</a:t>
            </a:r>
            <a:endParaRPr lang="es-CO" dirty="0" smtClean="0">
              <a:ea typeface="Calibri"/>
              <a:cs typeface="Times New Roman"/>
            </a:endParaRPr>
          </a:p>
          <a:p>
            <a:r>
              <a:rPr lang="es-CO" dirty="0" smtClean="0">
                <a:ea typeface="Calibri"/>
                <a:cs typeface="Times New Roman"/>
                <a:hlinkClick r:id="rId4" action="ppaction://hlinksldjump"/>
              </a:rPr>
              <a:t>¿Cuántas calificaciones definitivas existieron dentro de la anualidad?</a:t>
            </a:r>
            <a:endParaRPr lang="es-CO" dirty="0" smtClean="0">
              <a:ea typeface="Calibri"/>
              <a:cs typeface="Times New Roman"/>
            </a:endParaRPr>
          </a:p>
          <a:p>
            <a:r>
              <a:rPr lang="es-CO" dirty="0" smtClean="0">
                <a:ea typeface="Calibri"/>
                <a:cs typeface="Times New Roman"/>
                <a:hlinkClick r:id="rId5" action="ppaction://hlinksldjump"/>
              </a:rPr>
              <a:t>¿Es posible que el señor Pérez logre ser encargado en un empleo de la entidad, dentro de la vigencia 2018?</a:t>
            </a:r>
            <a:endParaRPr lang="es-CO" dirty="0"/>
          </a:p>
        </p:txBody>
      </p:sp>
    </p:spTree>
    <p:extLst>
      <p:ext uri="{BB962C8B-B14F-4D97-AF65-F5344CB8AC3E}">
        <p14:creationId xmlns:p14="http://schemas.microsoft.com/office/powerpoint/2010/main" val="3419287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CASO EDL – NUEVO SISTEMA TIPO</a:t>
            </a:r>
            <a:endParaRPr lang="es-CO" dirty="0"/>
          </a:p>
        </p:txBody>
      </p:sp>
      <p:sp>
        <p:nvSpPr>
          <p:cNvPr id="3" name="2 Marcador de contenido"/>
          <p:cNvSpPr>
            <a:spLocks noGrp="1"/>
          </p:cNvSpPr>
          <p:nvPr>
            <p:ph idx="1"/>
          </p:nvPr>
        </p:nvSpPr>
        <p:spPr>
          <a:xfrm>
            <a:off x="251520" y="1196752"/>
            <a:ext cx="8568952" cy="4958011"/>
          </a:xfrm>
        </p:spPr>
        <p:txBody>
          <a:bodyPr>
            <a:normAutofit fontScale="55000" lnSpcReduction="20000"/>
          </a:bodyPr>
          <a:lstStyle/>
          <a:p>
            <a:pPr marL="0" indent="0" algn="just">
              <a:buNone/>
            </a:pPr>
            <a:r>
              <a:rPr lang="es-CO" dirty="0" smtClean="0">
                <a:ea typeface="Calibri"/>
                <a:cs typeface="Times New Roman"/>
              </a:rPr>
              <a:t/>
            </a:r>
            <a:br>
              <a:rPr lang="es-CO" dirty="0" smtClean="0">
                <a:ea typeface="Calibri"/>
                <a:cs typeface="Times New Roman"/>
              </a:rPr>
            </a:br>
            <a:r>
              <a:rPr lang="es-CO" dirty="0" smtClean="0">
                <a:ea typeface="Calibri"/>
                <a:cs typeface="Times New Roman"/>
              </a:rPr>
              <a:t> </a:t>
            </a:r>
            <a:br>
              <a:rPr lang="es-CO" dirty="0" smtClean="0">
                <a:ea typeface="Calibri"/>
                <a:cs typeface="Times New Roman"/>
              </a:rPr>
            </a:br>
            <a:r>
              <a:rPr lang="es-CO" dirty="0" smtClean="0">
                <a:ea typeface="Calibri"/>
                <a:cs typeface="Times New Roman"/>
              </a:rPr>
              <a:t>El servidor de carrera administrativa Pablo Pérez, quien ostenta titularidad del empleo profesional especializado Grado 15, código 2028, concertó sus compromisos el 10 de febrero de 2017 para el periodo de evaluación respectivo.</a:t>
            </a:r>
          </a:p>
          <a:p>
            <a:pPr marL="0" indent="0" algn="just">
              <a:buNone/>
            </a:pPr>
            <a:r>
              <a:rPr lang="es-CO" dirty="0" smtClean="0">
                <a:ea typeface="Calibri"/>
                <a:cs typeface="Times New Roman"/>
              </a:rPr>
              <a:t> </a:t>
            </a:r>
            <a:br>
              <a:rPr lang="es-CO" dirty="0" smtClean="0">
                <a:ea typeface="Calibri"/>
                <a:cs typeface="Times New Roman"/>
              </a:rPr>
            </a:br>
            <a:r>
              <a:rPr lang="es-CO" dirty="0" smtClean="0">
                <a:ea typeface="Calibri"/>
                <a:cs typeface="Times New Roman"/>
              </a:rPr>
              <a:t>El 15 de mayo de 2017, Martha Agudelo, la jefe inmediata de Pablo Pérez, se retiró de la entidad, tomando posesión el señor Fernando Ardila como nuevo evaluador, el 30 de mayo de la misma anualidad.   </a:t>
            </a:r>
            <a:r>
              <a:rPr lang="es-CO" dirty="0" smtClean="0">
                <a:solidFill>
                  <a:srgbClr val="FF0000"/>
                </a:solidFill>
                <a:ea typeface="Calibri"/>
                <a:cs typeface="Times New Roman"/>
              </a:rPr>
              <a:t>(Evaluación parcial eventual)</a:t>
            </a:r>
          </a:p>
          <a:p>
            <a:pPr marL="0" indent="0" algn="just">
              <a:buNone/>
            </a:pPr>
            <a:r>
              <a:rPr lang="es-CO" dirty="0" smtClean="0">
                <a:ea typeface="Calibri"/>
                <a:cs typeface="Times New Roman"/>
              </a:rPr>
              <a:t> </a:t>
            </a:r>
            <a:br>
              <a:rPr lang="es-CO" dirty="0" smtClean="0">
                <a:ea typeface="Calibri"/>
                <a:cs typeface="Times New Roman"/>
              </a:rPr>
            </a:br>
            <a:r>
              <a:rPr lang="es-CO" dirty="0" smtClean="0">
                <a:ea typeface="Calibri"/>
                <a:cs typeface="Times New Roman"/>
              </a:rPr>
              <a:t>El señor Pérez, al finalizar el semestre de evaluación, alcanzó un porcentaje de avance del 70% frente a lo planeado. </a:t>
            </a:r>
            <a:r>
              <a:rPr lang="es-CO" dirty="0" smtClean="0">
                <a:solidFill>
                  <a:srgbClr val="0070C0"/>
                </a:solidFill>
                <a:ea typeface="Calibri"/>
                <a:cs typeface="Times New Roman"/>
              </a:rPr>
              <a:t>(Evaluación parcial eventual)</a:t>
            </a:r>
            <a:endParaRPr lang="es-CO" dirty="0" smtClean="0">
              <a:ea typeface="Calibri"/>
              <a:cs typeface="Times New Roman"/>
            </a:endParaRPr>
          </a:p>
          <a:p>
            <a:pPr marL="0" indent="0" algn="just">
              <a:buNone/>
            </a:pPr>
            <a:r>
              <a:rPr lang="es-CO" dirty="0" smtClean="0">
                <a:ea typeface="Calibri"/>
                <a:cs typeface="Times New Roman"/>
              </a:rPr>
              <a:t> </a:t>
            </a:r>
            <a:br>
              <a:rPr lang="es-CO" dirty="0" smtClean="0">
                <a:ea typeface="Calibri"/>
                <a:cs typeface="Times New Roman"/>
              </a:rPr>
            </a:br>
            <a:r>
              <a:rPr lang="es-CO" dirty="0" smtClean="0">
                <a:ea typeface="Calibri"/>
                <a:cs typeface="Times New Roman"/>
              </a:rPr>
              <a:t>El Señor Ardila, con ocasión al tercer seguimiento trimestral, evidenció que Pablo Pérez no alcanzó la meta propuesta para ese trimestre, según lo concertado; razón por la cual solicitó la evaluación extraordinaria del evaluado; la cual se llevó a cabo el 15 de noviembre de 2017, con un resultado de 68%.</a:t>
            </a:r>
            <a:r>
              <a:rPr lang="es-CO" dirty="0" smtClean="0">
                <a:solidFill>
                  <a:schemeClr val="accent6">
                    <a:lumMod val="75000"/>
                  </a:schemeClr>
                </a:solidFill>
                <a:ea typeface="Calibri"/>
                <a:cs typeface="Times New Roman"/>
              </a:rPr>
              <a:t> (Evaluación extraordinaria)</a:t>
            </a:r>
            <a:endParaRPr lang="es-CO" dirty="0" smtClean="0">
              <a:ea typeface="Calibri"/>
              <a:cs typeface="Times New Roman"/>
            </a:endParaRPr>
          </a:p>
          <a:p>
            <a:pPr marL="0" indent="0" algn="just">
              <a:buNone/>
            </a:pPr>
            <a:r>
              <a:rPr lang="es-CO" dirty="0" smtClean="0">
                <a:ea typeface="Calibri"/>
                <a:cs typeface="Times New Roman"/>
              </a:rPr>
              <a:t> </a:t>
            </a:r>
            <a:br>
              <a:rPr lang="es-CO" dirty="0" smtClean="0">
                <a:ea typeface="Calibri"/>
                <a:cs typeface="Times New Roman"/>
              </a:rPr>
            </a:br>
            <a:r>
              <a:rPr lang="es-CO" dirty="0" smtClean="0">
                <a:ea typeface="Calibri"/>
                <a:cs typeface="Times New Roman"/>
              </a:rPr>
              <a:t>Posterior a ello, el señor Ardila emite la calificación del señor Pérez a 31 de enero de 2018, con un resultado del 95%.</a:t>
            </a:r>
            <a:r>
              <a:rPr lang="es-CO" dirty="0" smtClean="0">
                <a:solidFill>
                  <a:schemeClr val="accent2">
                    <a:lumMod val="75000"/>
                  </a:schemeClr>
                </a:solidFill>
                <a:ea typeface="Calibri"/>
                <a:cs typeface="Times New Roman"/>
              </a:rPr>
              <a:t> (Evaluación inferior a un año)</a:t>
            </a:r>
            <a:endParaRPr lang="es-CO" dirty="0"/>
          </a:p>
        </p:txBody>
      </p:sp>
      <p:pic>
        <p:nvPicPr>
          <p:cNvPr id="4" name="Imagen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22552" y="6381328"/>
            <a:ext cx="595840" cy="476672"/>
          </a:xfrm>
          <a:prstGeom prst="rect">
            <a:avLst/>
          </a:prstGeom>
        </p:spPr>
      </p:pic>
    </p:spTree>
    <p:extLst>
      <p:ext uri="{BB962C8B-B14F-4D97-AF65-F5344CB8AC3E}">
        <p14:creationId xmlns:p14="http://schemas.microsoft.com/office/powerpoint/2010/main" val="2914616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CASO EDL – NUEVO SISTEMA TIPO</a:t>
            </a:r>
            <a:endParaRPr lang="es-CO" dirty="0"/>
          </a:p>
        </p:txBody>
      </p:sp>
      <p:sp>
        <p:nvSpPr>
          <p:cNvPr id="3" name="2 Marcador de contenido"/>
          <p:cNvSpPr>
            <a:spLocks noGrp="1"/>
          </p:cNvSpPr>
          <p:nvPr>
            <p:ph idx="1"/>
          </p:nvPr>
        </p:nvSpPr>
        <p:spPr>
          <a:xfrm>
            <a:off x="251520" y="1196752"/>
            <a:ext cx="8568952" cy="4958011"/>
          </a:xfrm>
        </p:spPr>
        <p:txBody>
          <a:bodyPr>
            <a:normAutofit fontScale="55000" lnSpcReduction="20000"/>
          </a:bodyPr>
          <a:lstStyle/>
          <a:p>
            <a:pPr marL="0" indent="0" algn="just">
              <a:buNone/>
            </a:pPr>
            <a:r>
              <a:rPr lang="es-CO" dirty="0" smtClean="0">
                <a:ea typeface="Calibri"/>
                <a:cs typeface="Times New Roman"/>
              </a:rPr>
              <a:t/>
            </a:r>
            <a:br>
              <a:rPr lang="es-CO" dirty="0" smtClean="0">
                <a:ea typeface="Calibri"/>
                <a:cs typeface="Times New Roman"/>
              </a:rPr>
            </a:br>
            <a:r>
              <a:rPr lang="es-CO" dirty="0" smtClean="0">
                <a:ea typeface="Calibri"/>
                <a:cs typeface="Times New Roman"/>
              </a:rPr>
              <a:t> </a:t>
            </a:r>
            <a:br>
              <a:rPr lang="es-CO" dirty="0" smtClean="0">
                <a:ea typeface="Calibri"/>
                <a:cs typeface="Times New Roman"/>
              </a:rPr>
            </a:br>
            <a:r>
              <a:rPr lang="es-CO" dirty="0" smtClean="0">
                <a:ea typeface="Calibri"/>
                <a:cs typeface="Times New Roman"/>
              </a:rPr>
              <a:t>El servidor de carrera administrativa Pablo Pérez, quien ostenta titularidad del empleo profesional especializado Grado 15, código 2028, concertó sus compromisos el 10 de febrero de 2017 para el periodo de evaluación respectivo.</a:t>
            </a:r>
            <a:r>
              <a:rPr lang="es-CO" dirty="0" smtClean="0">
                <a:solidFill>
                  <a:srgbClr val="FF0000"/>
                </a:solidFill>
                <a:ea typeface="Calibri"/>
                <a:cs typeface="Times New Roman"/>
              </a:rPr>
              <a:t> </a:t>
            </a:r>
            <a:r>
              <a:rPr lang="es-CO" dirty="0" smtClean="0">
                <a:solidFill>
                  <a:srgbClr val="00B050"/>
                </a:solidFill>
                <a:ea typeface="Calibri"/>
                <a:cs typeface="Times New Roman"/>
              </a:rPr>
              <a:t>(Formato F2)</a:t>
            </a:r>
            <a:endParaRPr lang="es-CO" dirty="0" smtClean="0">
              <a:ea typeface="Calibri"/>
              <a:cs typeface="Times New Roman"/>
            </a:endParaRPr>
          </a:p>
          <a:p>
            <a:pPr marL="0" indent="0" algn="just">
              <a:buNone/>
            </a:pPr>
            <a:r>
              <a:rPr lang="es-CO" dirty="0" smtClean="0">
                <a:ea typeface="Calibri"/>
                <a:cs typeface="Times New Roman"/>
              </a:rPr>
              <a:t> </a:t>
            </a:r>
            <a:br>
              <a:rPr lang="es-CO" dirty="0" smtClean="0">
                <a:ea typeface="Calibri"/>
                <a:cs typeface="Times New Roman"/>
              </a:rPr>
            </a:br>
            <a:r>
              <a:rPr lang="es-CO" dirty="0" smtClean="0">
                <a:ea typeface="Calibri"/>
                <a:cs typeface="Times New Roman"/>
              </a:rPr>
              <a:t>El 15 de mayo de 2017, Martha Agudelo, la jefe inmediata de Pablo Pérez, se retiró de la entidad, tomando posesión el señor Fernando Ardila como nuevo evaluador, el 30 de mayo de la misma anualidad.   </a:t>
            </a:r>
            <a:r>
              <a:rPr lang="es-CO" dirty="0" smtClean="0">
                <a:solidFill>
                  <a:srgbClr val="FF0000"/>
                </a:solidFill>
                <a:ea typeface="Calibri"/>
                <a:cs typeface="Times New Roman"/>
              </a:rPr>
              <a:t>(Formatos F8, F3)</a:t>
            </a:r>
          </a:p>
          <a:p>
            <a:pPr marL="0" indent="0" algn="just">
              <a:buNone/>
            </a:pPr>
            <a:r>
              <a:rPr lang="es-CO" dirty="0" smtClean="0">
                <a:ea typeface="Calibri"/>
                <a:cs typeface="Times New Roman"/>
              </a:rPr>
              <a:t> </a:t>
            </a:r>
            <a:br>
              <a:rPr lang="es-CO" dirty="0" smtClean="0">
                <a:ea typeface="Calibri"/>
                <a:cs typeface="Times New Roman"/>
              </a:rPr>
            </a:br>
            <a:r>
              <a:rPr lang="es-CO" dirty="0" smtClean="0">
                <a:ea typeface="Calibri"/>
                <a:cs typeface="Times New Roman"/>
              </a:rPr>
              <a:t>El señor Pérez, al finalizar el semestre de evaluación, alcanzó un porcentaje de avance del 70% frente a lo planeado. </a:t>
            </a:r>
            <a:r>
              <a:rPr lang="es-CO" dirty="0" smtClean="0">
                <a:solidFill>
                  <a:srgbClr val="0070C0"/>
                </a:solidFill>
                <a:ea typeface="Calibri"/>
                <a:cs typeface="Times New Roman"/>
              </a:rPr>
              <a:t>(Formatos F8, F3, F1, F6 y </a:t>
            </a:r>
            <a:r>
              <a:rPr lang="es-CO" u="sng" dirty="0" smtClean="0">
                <a:solidFill>
                  <a:srgbClr val="0070C0"/>
                </a:solidFill>
                <a:ea typeface="Calibri"/>
                <a:cs typeface="Times New Roman"/>
              </a:rPr>
              <a:t>F7</a:t>
            </a:r>
            <a:r>
              <a:rPr lang="es-CO" dirty="0" smtClean="0">
                <a:solidFill>
                  <a:srgbClr val="0070C0"/>
                </a:solidFill>
                <a:ea typeface="Calibri"/>
                <a:cs typeface="Times New Roman"/>
              </a:rPr>
              <a:t>)</a:t>
            </a:r>
            <a:endParaRPr lang="es-CO" dirty="0" smtClean="0">
              <a:ea typeface="Calibri"/>
              <a:cs typeface="Times New Roman"/>
            </a:endParaRPr>
          </a:p>
          <a:p>
            <a:pPr marL="0" indent="0" algn="just">
              <a:buNone/>
            </a:pPr>
            <a:r>
              <a:rPr lang="es-CO" dirty="0" smtClean="0">
                <a:ea typeface="Calibri"/>
                <a:cs typeface="Times New Roman"/>
              </a:rPr>
              <a:t> </a:t>
            </a:r>
            <a:br>
              <a:rPr lang="es-CO" dirty="0" smtClean="0">
                <a:ea typeface="Calibri"/>
                <a:cs typeface="Times New Roman"/>
              </a:rPr>
            </a:br>
            <a:r>
              <a:rPr lang="es-CO" dirty="0" smtClean="0">
                <a:ea typeface="Calibri"/>
                <a:cs typeface="Times New Roman"/>
              </a:rPr>
              <a:t>El Señor Ardila, con ocasión al tercer seguimiento trimestral, evidenció que Pablo Pérez no alcanzó la meta propuesta para ese trimestre, según lo concertado; razón por la cual solicitó la evaluación extraordinaria del evaluado; la cual se llevó a cabo el 15 de noviembre de 2017, con un resultado de 68%.</a:t>
            </a:r>
            <a:r>
              <a:rPr lang="es-CO" dirty="0" smtClean="0">
                <a:solidFill>
                  <a:schemeClr val="accent6">
                    <a:lumMod val="75000"/>
                  </a:schemeClr>
                </a:solidFill>
                <a:ea typeface="Calibri"/>
                <a:cs typeface="Times New Roman"/>
              </a:rPr>
              <a:t> (Formatos F9 y F3)</a:t>
            </a:r>
            <a:endParaRPr lang="es-CO" dirty="0" smtClean="0">
              <a:ea typeface="Calibri"/>
              <a:cs typeface="Times New Roman"/>
            </a:endParaRPr>
          </a:p>
          <a:p>
            <a:pPr marL="0" indent="0" algn="just">
              <a:buNone/>
            </a:pPr>
            <a:r>
              <a:rPr lang="es-CO" dirty="0" smtClean="0">
                <a:ea typeface="Calibri"/>
                <a:cs typeface="Times New Roman"/>
              </a:rPr>
              <a:t> </a:t>
            </a:r>
            <a:br>
              <a:rPr lang="es-CO" dirty="0" smtClean="0">
                <a:ea typeface="Calibri"/>
                <a:cs typeface="Times New Roman"/>
              </a:rPr>
            </a:br>
            <a:r>
              <a:rPr lang="es-CO" dirty="0" smtClean="0">
                <a:ea typeface="Calibri"/>
                <a:cs typeface="Times New Roman"/>
              </a:rPr>
              <a:t>Posterior a ello, el señor Ardila emite la calificación del señor Pérez a 31 de enero de 2018, con un resultado del 95%.</a:t>
            </a:r>
            <a:r>
              <a:rPr lang="es-CO" dirty="0" smtClean="0">
                <a:solidFill>
                  <a:schemeClr val="accent2">
                    <a:lumMod val="75000"/>
                  </a:schemeClr>
                </a:solidFill>
                <a:ea typeface="Calibri"/>
                <a:cs typeface="Times New Roman"/>
              </a:rPr>
              <a:t> (Formatos </a:t>
            </a:r>
            <a:r>
              <a:rPr lang="es-CO" u="sng" dirty="0" smtClean="0">
                <a:solidFill>
                  <a:schemeClr val="accent2">
                    <a:lumMod val="75000"/>
                  </a:schemeClr>
                </a:solidFill>
                <a:ea typeface="Calibri"/>
                <a:cs typeface="Times New Roman"/>
              </a:rPr>
              <a:t>F2</a:t>
            </a:r>
            <a:r>
              <a:rPr lang="es-CO" dirty="0" smtClean="0">
                <a:solidFill>
                  <a:schemeClr val="accent2">
                    <a:lumMod val="75000"/>
                  </a:schemeClr>
                </a:solidFill>
                <a:ea typeface="Calibri"/>
                <a:cs typeface="Times New Roman"/>
              </a:rPr>
              <a:t>, F3, F10)</a:t>
            </a:r>
            <a:endParaRPr lang="es-CO" dirty="0"/>
          </a:p>
        </p:txBody>
      </p:sp>
      <p:pic>
        <p:nvPicPr>
          <p:cNvPr id="4" name="Imagen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22552" y="6381328"/>
            <a:ext cx="595840" cy="476672"/>
          </a:xfrm>
          <a:prstGeom prst="rect">
            <a:avLst/>
          </a:prstGeom>
        </p:spPr>
      </p:pic>
    </p:spTree>
    <p:extLst>
      <p:ext uri="{BB962C8B-B14F-4D97-AF65-F5344CB8AC3E}">
        <p14:creationId xmlns:p14="http://schemas.microsoft.com/office/powerpoint/2010/main" val="1171405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CASO EDL – NUEVO SISTEMA TIPO</a:t>
            </a:r>
            <a:endParaRPr lang="es-CO" dirty="0"/>
          </a:p>
        </p:txBody>
      </p:sp>
      <p:sp>
        <p:nvSpPr>
          <p:cNvPr id="3" name="2 Marcador de contenido"/>
          <p:cNvSpPr>
            <a:spLocks noGrp="1"/>
          </p:cNvSpPr>
          <p:nvPr>
            <p:ph idx="1"/>
          </p:nvPr>
        </p:nvSpPr>
        <p:spPr>
          <a:xfrm>
            <a:off x="251520" y="1196752"/>
            <a:ext cx="8568952" cy="4958011"/>
          </a:xfrm>
        </p:spPr>
        <p:txBody>
          <a:bodyPr>
            <a:normAutofit fontScale="55000" lnSpcReduction="20000"/>
          </a:bodyPr>
          <a:lstStyle/>
          <a:p>
            <a:pPr marL="0" indent="0" algn="just">
              <a:buNone/>
            </a:pPr>
            <a:r>
              <a:rPr lang="es-CO" dirty="0" smtClean="0">
                <a:ea typeface="Calibri"/>
                <a:cs typeface="Times New Roman"/>
              </a:rPr>
              <a:t/>
            </a:r>
            <a:br>
              <a:rPr lang="es-CO" dirty="0" smtClean="0">
                <a:ea typeface="Calibri"/>
                <a:cs typeface="Times New Roman"/>
              </a:rPr>
            </a:br>
            <a:r>
              <a:rPr lang="es-CO" dirty="0" smtClean="0">
                <a:ea typeface="Calibri"/>
                <a:cs typeface="Times New Roman"/>
              </a:rPr>
              <a:t> </a:t>
            </a:r>
            <a:br>
              <a:rPr lang="es-CO" dirty="0" smtClean="0">
                <a:ea typeface="Calibri"/>
                <a:cs typeface="Times New Roman"/>
              </a:rPr>
            </a:br>
            <a:r>
              <a:rPr lang="es-CO" dirty="0" smtClean="0">
                <a:ea typeface="Calibri"/>
                <a:cs typeface="Times New Roman"/>
              </a:rPr>
              <a:t>El servidor de carrera administrativa Pablo Pérez, quien ostenta titularidad del empleo profesional especializado Grado 15, código 2028, concertó sus compromisos el 10 de febrero de 2017 para el periodo de evaluación respectivo.</a:t>
            </a:r>
          </a:p>
          <a:p>
            <a:pPr marL="0" indent="0" algn="just">
              <a:buNone/>
            </a:pPr>
            <a:r>
              <a:rPr lang="es-CO" dirty="0" smtClean="0">
                <a:ea typeface="Calibri"/>
                <a:cs typeface="Times New Roman"/>
              </a:rPr>
              <a:t> </a:t>
            </a:r>
            <a:br>
              <a:rPr lang="es-CO" dirty="0" smtClean="0">
                <a:ea typeface="Calibri"/>
                <a:cs typeface="Times New Roman"/>
              </a:rPr>
            </a:br>
            <a:r>
              <a:rPr lang="es-CO" dirty="0" smtClean="0">
                <a:ea typeface="Calibri"/>
                <a:cs typeface="Times New Roman"/>
              </a:rPr>
              <a:t>El 15 de mayo de 2017, Martha Agudelo, la jefe inmediata de Pablo Pérez, se retiró de la entidad, tomando posesión el señor Fernando Ardila como nuevo evaluador, el 30 de mayo de la misma anualidad.   </a:t>
            </a:r>
            <a:endParaRPr lang="es-CO" dirty="0" smtClean="0">
              <a:solidFill>
                <a:srgbClr val="FF0000"/>
              </a:solidFill>
              <a:ea typeface="Calibri"/>
              <a:cs typeface="Times New Roman"/>
            </a:endParaRPr>
          </a:p>
          <a:p>
            <a:pPr marL="0" indent="0" algn="just">
              <a:buNone/>
            </a:pPr>
            <a:r>
              <a:rPr lang="es-CO" dirty="0" smtClean="0">
                <a:ea typeface="Calibri"/>
                <a:cs typeface="Times New Roman"/>
              </a:rPr>
              <a:t/>
            </a:r>
            <a:br>
              <a:rPr lang="es-CO" dirty="0" smtClean="0">
                <a:ea typeface="Calibri"/>
                <a:cs typeface="Times New Roman"/>
              </a:rPr>
            </a:br>
            <a:r>
              <a:rPr lang="es-CO" dirty="0" smtClean="0">
                <a:ea typeface="Calibri"/>
                <a:cs typeface="Times New Roman"/>
              </a:rPr>
              <a:t>El señor Pérez, al finalizar el semestre de evaluación, alcanzó un porcentaje de avance del 70% frente a lo planeado. </a:t>
            </a:r>
          </a:p>
          <a:p>
            <a:pPr marL="0" indent="0" algn="just">
              <a:buNone/>
            </a:pPr>
            <a:r>
              <a:rPr lang="es-CO" dirty="0" smtClean="0">
                <a:ea typeface="Calibri"/>
                <a:cs typeface="Times New Roman"/>
              </a:rPr>
              <a:t> </a:t>
            </a:r>
            <a:br>
              <a:rPr lang="es-CO" dirty="0" smtClean="0">
                <a:ea typeface="Calibri"/>
                <a:cs typeface="Times New Roman"/>
              </a:rPr>
            </a:br>
            <a:r>
              <a:rPr lang="es-CO" dirty="0" smtClean="0">
                <a:ea typeface="Calibri"/>
                <a:cs typeface="Times New Roman"/>
              </a:rPr>
              <a:t>El Señor Ardila, con ocasión al tercer seguimiento trimestral, evidenció que Pablo Pérez no alcanzó la meta propuesta para ese trimestre, según lo concertado; razón por la cual solicitó la evaluación extraordinaria del evaluado; la cual se llevó a cabo el 15 de noviembre de 2017, con un resultado de 68%.</a:t>
            </a:r>
            <a:r>
              <a:rPr lang="es-CO" dirty="0" smtClean="0">
                <a:solidFill>
                  <a:schemeClr val="accent6">
                    <a:lumMod val="75000"/>
                  </a:schemeClr>
                </a:solidFill>
                <a:ea typeface="Calibri"/>
                <a:cs typeface="Times New Roman"/>
              </a:rPr>
              <a:t> (Evaluación extraordinaria)</a:t>
            </a:r>
            <a:endParaRPr lang="es-CO" dirty="0" smtClean="0">
              <a:ea typeface="Calibri"/>
              <a:cs typeface="Times New Roman"/>
            </a:endParaRPr>
          </a:p>
          <a:p>
            <a:pPr marL="0" indent="0" algn="just">
              <a:buNone/>
            </a:pPr>
            <a:r>
              <a:rPr lang="es-CO" dirty="0" smtClean="0">
                <a:ea typeface="Calibri"/>
                <a:cs typeface="Times New Roman"/>
              </a:rPr>
              <a:t> </a:t>
            </a:r>
            <a:br>
              <a:rPr lang="es-CO" dirty="0" smtClean="0">
                <a:ea typeface="Calibri"/>
                <a:cs typeface="Times New Roman"/>
              </a:rPr>
            </a:br>
            <a:r>
              <a:rPr lang="es-CO" dirty="0" smtClean="0">
                <a:ea typeface="Calibri"/>
                <a:cs typeface="Times New Roman"/>
              </a:rPr>
              <a:t>Posterior a ello, el señor Ardila emite la calificación del señor Pérez a 31 de enero de 2018, con un resultado del 95%.</a:t>
            </a:r>
            <a:r>
              <a:rPr lang="es-CO" dirty="0" smtClean="0">
                <a:solidFill>
                  <a:schemeClr val="accent2">
                    <a:lumMod val="75000"/>
                  </a:schemeClr>
                </a:solidFill>
                <a:ea typeface="Calibri"/>
                <a:cs typeface="Times New Roman"/>
              </a:rPr>
              <a:t> (Evaluación inferior a un año)</a:t>
            </a:r>
            <a:endParaRPr lang="es-CO" dirty="0"/>
          </a:p>
        </p:txBody>
      </p:sp>
      <p:pic>
        <p:nvPicPr>
          <p:cNvPr id="4" name="Imagen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22552" y="6381328"/>
            <a:ext cx="595840" cy="476672"/>
          </a:xfrm>
          <a:prstGeom prst="rect">
            <a:avLst/>
          </a:prstGeom>
        </p:spPr>
      </p:pic>
    </p:spTree>
    <p:extLst>
      <p:ext uri="{BB962C8B-B14F-4D97-AF65-F5344CB8AC3E}">
        <p14:creationId xmlns:p14="http://schemas.microsoft.com/office/powerpoint/2010/main" val="4183438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CASO EDL – NUEVO SISTEMA TIPO</a:t>
            </a:r>
            <a:endParaRPr lang="es-CO" dirty="0"/>
          </a:p>
        </p:txBody>
      </p:sp>
      <p:sp>
        <p:nvSpPr>
          <p:cNvPr id="3" name="2 Marcador de contenido"/>
          <p:cNvSpPr>
            <a:spLocks noGrp="1"/>
          </p:cNvSpPr>
          <p:nvPr>
            <p:ph idx="1"/>
          </p:nvPr>
        </p:nvSpPr>
        <p:spPr>
          <a:xfrm>
            <a:off x="251520" y="1196752"/>
            <a:ext cx="8568952" cy="4958011"/>
          </a:xfrm>
        </p:spPr>
        <p:txBody>
          <a:bodyPr>
            <a:normAutofit fontScale="55000" lnSpcReduction="20000"/>
          </a:bodyPr>
          <a:lstStyle/>
          <a:p>
            <a:pPr marL="0" indent="0" algn="just">
              <a:buNone/>
            </a:pPr>
            <a:r>
              <a:rPr lang="es-CO" dirty="0" smtClean="0">
                <a:ea typeface="Calibri"/>
                <a:cs typeface="Times New Roman"/>
              </a:rPr>
              <a:t/>
            </a:r>
            <a:br>
              <a:rPr lang="es-CO" dirty="0" smtClean="0">
                <a:ea typeface="Calibri"/>
                <a:cs typeface="Times New Roman"/>
              </a:rPr>
            </a:br>
            <a:r>
              <a:rPr lang="es-CO" dirty="0" smtClean="0">
                <a:ea typeface="Calibri"/>
                <a:cs typeface="Times New Roman"/>
              </a:rPr>
              <a:t> </a:t>
            </a:r>
            <a:br>
              <a:rPr lang="es-CO" dirty="0" smtClean="0">
                <a:ea typeface="Calibri"/>
                <a:cs typeface="Times New Roman"/>
              </a:rPr>
            </a:br>
            <a:r>
              <a:rPr lang="es-CO" dirty="0" smtClean="0">
                <a:ea typeface="Calibri"/>
                <a:cs typeface="Times New Roman"/>
              </a:rPr>
              <a:t>El servidor de carrera administrativa Pablo Pérez, quien ostenta titularidad del empleo profesional especializado Grado 15, código 2028, concertó sus compromisos el 10 de febrero de 2017 para el periodo de evaluación respectivo.</a:t>
            </a:r>
          </a:p>
          <a:p>
            <a:pPr marL="0" indent="0" algn="just">
              <a:buNone/>
            </a:pPr>
            <a:r>
              <a:rPr lang="es-CO" dirty="0" smtClean="0">
                <a:ea typeface="Calibri"/>
                <a:cs typeface="Times New Roman"/>
              </a:rPr>
              <a:t> </a:t>
            </a:r>
            <a:br>
              <a:rPr lang="es-CO" dirty="0" smtClean="0">
                <a:ea typeface="Calibri"/>
                <a:cs typeface="Times New Roman"/>
              </a:rPr>
            </a:br>
            <a:r>
              <a:rPr lang="es-CO" dirty="0" smtClean="0">
                <a:ea typeface="Calibri"/>
                <a:cs typeface="Times New Roman"/>
              </a:rPr>
              <a:t>El 15 de mayo de 2017, Martha Agudelo, la jefe inmediata de Pablo Pérez, se retiró de la entidad, tomando posesión el señor Fernando Ardila como nuevo evaluador, el 30 de mayo de la misma anualidad.   </a:t>
            </a:r>
            <a:endParaRPr lang="es-CO" dirty="0" smtClean="0">
              <a:solidFill>
                <a:srgbClr val="FF0000"/>
              </a:solidFill>
              <a:ea typeface="Calibri"/>
              <a:cs typeface="Times New Roman"/>
            </a:endParaRPr>
          </a:p>
          <a:p>
            <a:pPr marL="0" indent="0" algn="just">
              <a:buNone/>
            </a:pPr>
            <a:r>
              <a:rPr lang="es-CO" dirty="0" smtClean="0">
                <a:ea typeface="Calibri"/>
                <a:cs typeface="Times New Roman"/>
              </a:rPr>
              <a:t/>
            </a:r>
            <a:br>
              <a:rPr lang="es-CO" dirty="0" smtClean="0">
                <a:ea typeface="Calibri"/>
                <a:cs typeface="Times New Roman"/>
              </a:rPr>
            </a:br>
            <a:r>
              <a:rPr lang="es-CO" dirty="0" smtClean="0">
                <a:ea typeface="Calibri"/>
                <a:cs typeface="Times New Roman"/>
              </a:rPr>
              <a:t>El señor Pérez, al finalizar el semestre de evaluación, alcanzó un porcentaje de avance del 70% frente a lo planeado. </a:t>
            </a:r>
          </a:p>
          <a:p>
            <a:pPr marL="0" indent="0" algn="just">
              <a:buNone/>
            </a:pPr>
            <a:r>
              <a:rPr lang="es-CO" dirty="0" smtClean="0">
                <a:ea typeface="Calibri"/>
                <a:cs typeface="Times New Roman"/>
              </a:rPr>
              <a:t> </a:t>
            </a:r>
            <a:br>
              <a:rPr lang="es-CO" dirty="0" smtClean="0">
                <a:ea typeface="Calibri"/>
                <a:cs typeface="Times New Roman"/>
              </a:rPr>
            </a:br>
            <a:r>
              <a:rPr lang="es-CO" dirty="0" smtClean="0">
                <a:ea typeface="Calibri"/>
                <a:cs typeface="Times New Roman"/>
              </a:rPr>
              <a:t>El Señor Ardila, con ocasión al tercer seguimiento trimestral, evidenció que Pablo Pérez no alcanzó la meta propuesta para ese trimestre, según lo concertado; razón por la cual solicitó la evaluación extraordinaria del evaluado; la cual se llevó a cabo el 15 de noviembre de 2017, con un resultado de 68%.</a:t>
            </a:r>
            <a:r>
              <a:rPr lang="es-CO" dirty="0" smtClean="0">
                <a:solidFill>
                  <a:schemeClr val="accent6">
                    <a:lumMod val="75000"/>
                  </a:schemeClr>
                </a:solidFill>
                <a:ea typeface="Calibri"/>
                <a:cs typeface="Times New Roman"/>
              </a:rPr>
              <a:t> </a:t>
            </a:r>
          </a:p>
          <a:p>
            <a:pPr marL="0" indent="0" algn="just">
              <a:buNone/>
            </a:pPr>
            <a:r>
              <a:rPr lang="es-CO" dirty="0" smtClean="0">
                <a:ea typeface="Calibri"/>
                <a:cs typeface="Times New Roman"/>
              </a:rPr>
              <a:t> </a:t>
            </a:r>
            <a:br>
              <a:rPr lang="es-CO" dirty="0" smtClean="0">
                <a:ea typeface="Calibri"/>
                <a:cs typeface="Times New Roman"/>
              </a:rPr>
            </a:br>
            <a:r>
              <a:rPr lang="es-CO" dirty="0" smtClean="0">
                <a:ea typeface="Calibri"/>
                <a:cs typeface="Times New Roman"/>
              </a:rPr>
              <a:t>Posterior a ello, el señor Ardila emite la calificación del señor Pérez a 31 de enero de 2018, con un resultado del </a:t>
            </a:r>
            <a:r>
              <a:rPr lang="es-CO" sz="5100" b="1" dirty="0" smtClean="0">
                <a:solidFill>
                  <a:srgbClr val="FF0000"/>
                </a:solidFill>
                <a:ea typeface="Calibri"/>
                <a:cs typeface="Times New Roman"/>
              </a:rPr>
              <a:t>95%</a:t>
            </a:r>
            <a:r>
              <a:rPr lang="es-CO" dirty="0" smtClean="0">
                <a:ea typeface="Calibri"/>
                <a:cs typeface="Times New Roman"/>
              </a:rPr>
              <a:t>.</a:t>
            </a:r>
            <a:r>
              <a:rPr lang="es-CO" dirty="0" smtClean="0">
                <a:solidFill>
                  <a:schemeClr val="accent2">
                    <a:lumMod val="75000"/>
                  </a:schemeClr>
                </a:solidFill>
                <a:ea typeface="Calibri"/>
                <a:cs typeface="Times New Roman"/>
              </a:rPr>
              <a:t> (Última evaluación de desempeño)</a:t>
            </a:r>
            <a:endParaRPr lang="es-CO" dirty="0"/>
          </a:p>
        </p:txBody>
      </p:sp>
      <p:pic>
        <p:nvPicPr>
          <p:cNvPr id="4" name="Imagen 3">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22552" y="6381328"/>
            <a:ext cx="595840" cy="476672"/>
          </a:xfrm>
          <a:prstGeom prst="rect">
            <a:avLst/>
          </a:prstGeom>
        </p:spPr>
      </p:pic>
    </p:spTree>
    <p:extLst>
      <p:ext uri="{BB962C8B-B14F-4D97-AF65-F5344CB8AC3E}">
        <p14:creationId xmlns:p14="http://schemas.microsoft.com/office/powerpoint/2010/main" val="4106685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88</Words>
  <Application>Microsoft Office PowerPoint</Application>
  <PresentationFormat>Presentación en pantalla (4:3)</PresentationFormat>
  <Paragraphs>35</Paragraphs>
  <Slides>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Calibri</vt:lpstr>
      <vt:lpstr>Times New Roman</vt:lpstr>
      <vt:lpstr>Tema de Office</vt:lpstr>
      <vt:lpstr>CASO EDL – NUEVO SISTEMA TIPO</vt:lpstr>
      <vt:lpstr>PREGUNTAS</vt:lpstr>
      <vt:lpstr>CASO EDL – NUEVO SISTEMA TIPO</vt:lpstr>
      <vt:lpstr>CASO EDL – NUEVO SISTEMA TIPO</vt:lpstr>
      <vt:lpstr>CASO EDL – NUEVO SISTEMA TIPO</vt:lpstr>
      <vt:lpstr>CASO EDL – NUEVO SISTEMA TIPO</vt:lpstr>
    </vt:vector>
  </TitlesOfParts>
  <Company>Luffi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CASO EDL – NUEVO SISTEMA TIPO</dc:title>
  <dc:creator>Luffi</dc:creator>
  <cp:lastModifiedBy>JOSE</cp:lastModifiedBy>
  <cp:revision>8</cp:revision>
  <dcterms:created xsi:type="dcterms:W3CDTF">2016-06-13T04:10:41Z</dcterms:created>
  <dcterms:modified xsi:type="dcterms:W3CDTF">2018-01-19T14:12:47Z</dcterms:modified>
</cp:coreProperties>
</file>